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25199975" cy="35999738"/>
  <p:notesSz cx="6858000" cy="9144000"/>
  <p:defaultTextStyle>
    <a:defPPr>
      <a:defRPr lang="it-IT"/>
    </a:defPPr>
    <a:lvl1pPr marL="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1pPr>
    <a:lvl2pPr marL="146875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2pPr>
    <a:lvl3pPr marL="293751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3pPr>
    <a:lvl4pPr marL="440626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4pPr>
    <a:lvl5pPr marL="587502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5pPr>
    <a:lvl6pPr marL="734377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6pPr>
    <a:lvl7pPr marL="881253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7pPr>
    <a:lvl8pPr marL="10281285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8pPr>
    <a:lvl9pPr marL="11750040" algn="l" defTabSz="2937510" rtl="0" eaLnBrk="1" latinLnBrk="0" hangingPunct="1">
      <a:defRPr sz="578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/>
    <p:restoredTop sz="94715"/>
  </p:normalViewPr>
  <p:slideViewPr>
    <p:cSldViewPr snapToGrid="0" snapToObjects="1">
      <p:cViewPr>
        <p:scale>
          <a:sx n="60" d="100"/>
          <a:sy n="60" d="100"/>
        </p:scale>
        <p:origin x="5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6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64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28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115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191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84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79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104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8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B37EE-BD3B-4A4E-A2C7-908143D55E5A}" type="datetimeFigureOut">
              <a:rPr lang="en-US" smtClean="0"/>
              <a:t>8/6/26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8816B-2725-5643-A0C2-C05C1ED65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45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3BD3B67-E92D-C04E-BECE-0CF329476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753"/>
            <a:ext cx="25199975" cy="4762500"/>
          </a:xfrm>
          <a:prstGeom prst="rect">
            <a:avLst/>
          </a:prstGeom>
        </p:spPr>
      </p:pic>
      <p:sp>
        <p:nvSpPr>
          <p:cNvPr id="6" name="Google Shape;113;p13">
            <a:extLst>
              <a:ext uri="{FF2B5EF4-FFF2-40B4-BE49-F238E27FC236}">
                <a16:creationId xmlns:a16="http://schemas.microsoft.com/office/drawing/2014/main" id="{33A4BD9B-5AC9-7444-8394-15D97693CF50}"/>
              </a:ext>
            </a:extLst>
          </p:cNvPr>
          <p:cNvSpPr txBox="1"/>
          <p:nvPr/>
        </p:nvSpPr>
        <p:spPr>
          <a:xfrm>
            <a:off x="19160122" y="1414850"/>
            <a:ext cx="3771012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it-IT" sz="3200" b="1" dirty="0">
                <a:solidFill>
                  <a:srgbClr val="FF0000"/>
                </a:solidFill>
                <a:latin typeface="+mn-lt"/>
              </a:rPr>
              <a:t>Si prega di includere il/i logo/i della propria affiliazione.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BA03CE8-97E5-C54B-B187-D866A61AF2A6}"/>
              </a:ext>
            </a:extLst>
          </p:cNvPr>
          <p:cNvSpPr/>
          <p:nvPr/>
        </p:nvSpPr>
        <p:spPr>
          <a:xfrm>
            <a:off x="-36000" y="33640295"/>
            <a:ext cx="25380543" cy="235944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Google Shape;159;p1">
            <a:extLst>
              <a:ext uri="{FF2B5EF4-FFF2-40B4-BE49-F238E27FC236}">
                <a16:creationId xmlns:a16="http://schemas.microsoft.com/office/drawing/2014/main" id="{D2C1F810-9D04-B34B-BD12-3CF926CA5ED6}"/>
              </a:ext>
            </a:extLst>
          </p:cNvPr>
          <p:cNvSpPr txBox="1"/>
          <p:nvPr/>
        </p:nvSpPr>
        <p:spPr>
          <a:xfrm>
            <a:off x="264694" y="33731742"/>
            <a:ext cx="23876500" cy="2123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it-IT" sz="4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 Congresso della Società di Selvicoltura ed Ecologia Forestale (SISEF)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22 – </a:t>
            </a:r>
            <a:r>
              <a:rPr lang="it-IT" sz="4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25</a:t>
            </a:r>
            <a:r>
              <a:rPr lang="it-IT" sz="4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Settembre 2026</a:t>
            </a:r>
            <a:endParaRPr lang="it-IT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0" i="0" u="none" strike="noStrike" cap="none" dirty="0">
                <a:solidFill>
                  <a:schemeClr val="bg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Sassari (Sardegna – Italia)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2B14EE-A47C-5D4B-BC42-5410E0FF0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674" y="1028478"/>
            <a:ext cx="13338774" cy="234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98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37</Words>
  <Application>Microsoft Macintosh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Tony C.</dc:creator>
  <cp:lastModifiedBy>Tony C.</cp:lastModifiedBy>
  <cp:revision>5</cp:revision>
  <dcterms:created xsi:type="dcterms:W3CDTF">2026-08-04T08:43:58Z</dcterms:created>
  <dcterms:modified xsi:type="dcterms:W3CDTF">2026-08-06T10:37:57Z</dcterms:modified>
</cp:coreProperties>
</file>