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embeddedFontLst>
    <p:embeddedFont>
      <p:font typeface="Helvetica Neue" panose="02000503000000020004" pitchFamily="2" charset="0"/>
      <p:regular r:id="rId4"/>
      <p:bold r:id="rId4"/>
      <p:italic r:id="rId4"/>
      <p:boldItalic r:id="rId4"/>
    </p:embeddedFont>
    <p:embeddedFont>
      <p:font typeface="Play" pitchFamily="82" charset="77"/>
      <p:regular r:id="rId4"/>
      <p:bold r:id="rId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7" roundtripDataSignature="AMtx7mhabIZ/Y4Qgp6gBsEHgY1br2Cxqv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70"/>
    <p:restoredTop sz="94682"/>
  </p:normalViewPr>
  <p:slideViewPr>
    <p:cSldViewPr snapToGrid="0">
      <p:cViewPr varScale="1">
        <p:scale>
          <a:sx n="62" d="100"/>
          <a:sy n="62" d="100"/>
        </p:scale>
        <p:origin x="232" y="11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21" Type="http://schemas.openxmlformats.org/officeDocument/2006/relationships/tableStyles" Target="tableStyles.xml"/><Relationship Id="rId17" Type="http://customschemas.google.com/relationships/presentationmetadata" Target="metadata"/><Relationship Id="rId2" Type="http://schemas.openxmlformats.org/officeDocument/2006/relationships/slide" Target="slides/slide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19" Type="http://schemas.openxmlformats.org/officeDocument/2006/relationships/viewProps" Target="viewProps.xml"/><Relationship Id="rId4" Type="http://schemas.openxmlformats.org/officeDocument/2006/relationships/font" Target="NUL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1" name="Google Shape;10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titolo">
  <p:cSld name="1_Diapositiva titolo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titolo" type="title">
  <p:cSld name="TITLE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3" name="Google Shape;33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" type="obj">
  <p:cSld name="OBJEC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stazione sezione" type="secHead">
  <p:cSld name="SECTION_HEADER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e contenuti" type="twoObj">
  <p:cSld name="TWO_OBJECTS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2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fronto" type="twoTxTwoObj">
  <p:cSld name="TWO_OBJECTS_WITH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8" name="Google Shape;58;p2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2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0" name="Google Shape;60;p2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itolo" type="titleOnly">
  <p:cSld name="TITLE_ONLY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uota" type="blank">
  <p:cSld name="BLANK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to con didascalia" type="objTx">
  <p:cSld name="OBJECT_WITH_CAPTIO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2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76" name="Google Shape;76;p2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7" name="Google Shape;77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magine con didascalia" type="picTx">
  <p:cSld name="PICTURE_WITH_CAPTION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83" name="Google Shape;83;p2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4" name="Google Shape;84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x">
  <p:cSld name="VERTICAL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olo e testo verticale" type="vertTitleAndTx">
  <p:cSld name="VERTICAL_TITLE_AND_VERTICAL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6" name="Google Shape;96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3"/>
          <p:cNvSpPr/>
          <p:nvPr/>
        </p:nvSpPr>
        <p:spPr>
          <a:xfrm>
            <a:off x="1103086" y="2078691"/>
            <a:ext cx="10000343" cy="3314940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it-IT" sz="1800" dirty="0">
                <a:solidFill>
                  <a:schemeClr val="lt1"/>
                </a:solidFill>
              </a:rPr>
              <a:t>IMG_20250817_181601.jpg</a:t>
            </a: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3"/>
          <p:cNvSpPr/>
          <p:nvPr/>
        </p:nvSpPr>
        <p:spPr>
          <a:xfrm>
            <a:off x="0" y="-80885"/>
            <a:ext cx="12192000" cy="1100874"/>
          </a:xfrm>
          <a:prstGeom prst="rect">
            <a:avLst/>
          </a:prstGeom>
          <a:gradFill>
            <a:gsLst>
              <a:gs pos="0">
                <a:srgbClr val="FFFFFF">
                  <a:alpha val="9803"/>
                </a:srgbClr>
              </a:gs>
              <a:gs pos="15000">
                <a:srgbClr val="FFFFFF">
                  <a:alpha val="60000"/>
                </a:srgbClr>
              </a:gs>
              <a:gs pos="66000">
                <a:srgbClr val="FFFFFF">
                  <a:alpha val="89803"/>
                </a:srgbClr>
              </a:gs>
              <a:gs pos="100000">
                <a:srgbClr val="FFFFFF">
                  <a:alpha val="89803"/>
                </a:srgbClr>
              </a:gs>
            </a:gsLst>
            <a:lin ang="16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3FD652A-1D62-6649-AA3C-FC9F268CD7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5629" cy="6938885"/>
          </a:xfrm>
          <a:prstGeom prst="rect">
            <a:avLst/>
          </a:prstGeom>
        </p:spPr>
      </p:pic>
      <p:sp>
        <p:nvSpPr>
          <p:cNvPr id="113" name="Google Shape;113;p13"/>
          <p:cNvSpPr txBox="1"/>
          <p:nvPr/>
        </p:nvSpPr>
        <p:spPr>
          <a:xfrm>
            <a:off x="10305934" y="54274"/>
            <a:ext cx="1755437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it-IT" sz="1600" b="1" dirty="0">
                <a:solidFill>
                  <a:srgbClr val="FF0000"/>
                </a:solidFill>
                <a:latin typeface="+mn-lt"/>
              </a:rPr>
              <a:t>Si prega di includere il/i logo/i della propria affiliazione.</a:t>
            </a:r>
          </a:p>
        </p:txBody>
      </p:sp>
      <p:sp>
        <p:nvSpPr>
          <p:cNvPr id="105" name="Google Shape;105;p13"/>
          <p:cNvSpPr txBox="1"/>
          <p:nvPr/>
        </p:nvSpPr>
        <p:spPr>
          <a:xfrm>
            <a:off x="1957765" y="4257052"/>
            <a:ext cx="8078864" cy="935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buClr>
                <a:schemeClr val="dk1"/>
              </a:buClr>
              <a:buSzPts val="1600"/>
            </a:pPr>
            <a:r>
              <a:rPr lang="it-IT" sz="2400" dirty="0">
                <a:solidFill>
                  <a:schemeClr val="bg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Relatore/i: Mario Rossi, </a:t>
            </a:r>
            <a:r>
              <a:rPr lang="it-IT" sz="2400" dirty="0" err="1">
                <a:solidFill>
                  <a:schemeClr val="bg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ecc</a:t>
            </a:r>
            <a:r>
              <a:rPr lang="it-IT" sz="2400" dirty="0">
                <a:solidFill>
                  <a:schemeClr val="bg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… Università / istituto / centro di ricerca, </a:t>
            </a:r>
            <a:r>
              <a:rPr lang="it-IT" sz="2400" dirty="0" err="1">
                <a:solidFill>
                  <a:schemeClr val="bg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ecc</a:t>
            </a:r>
            <a:r>
              <a:rPr lang="it-IT" sz="2400" dirty="0">
                <a:solidFill>
                  <a:schemeClr val="bg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…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06" name="Google Shape;106;p13"/>
          <p:cNvSpPr txBox="1"/>
          <p:nvPr/>
        </p:nvSpPr>
        <p:spPr>
          <a:xfrm>
            <a:off x="1407607" y="2036305"/>
            <a:ext cx="9376781" cy="6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lnSpc>
                <a:spcPct val="90000"/>
              </a:lnSpc>
              <a:buClr>
                <a:srgbClr val="FFFFFF"/>
              </a:buClr>
              <a:buSzPts val="2000"/>
            </a:pPr>
            <a:r>
              <a:rPr lang="it-IT" sz="3800" b="1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Titolo della presentazione</a:t>
            </a:r>
            <a:endParaRPr lang="it-IT" sz="3800" b="1" i="0" u="none" strike="noStrike" cap="none" dirty="0">
              <a:solidFill>
                <a:schemeClr val="tx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F2F9A3-27C8-3243-BC14-4A0AF13C45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7413" y="54274"/>
            <a:ext cx="7300913" cy="116016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614</TotalTime>
  <Words>41</Words>
  <Application>Microsoft Macintosh PowerPoint</Application>
  <PresentationFormat>Widescreen</PresentationFormat>
  <Paragraphs>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Play</vt:lpstr>
      <vt:lpstr>Calibri</vt:lpstr>
      <vt:lpstr>Arial</vt:lpstr>
      <vt:lpstr>Helvetica Neue</vt:lpstr>
      <vt:lpstr>Tema di Office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Cristiana Giordano</dc:creator>
  <cp:lastModifiedBy>Tony C.</cp:lastModifiedBy>
  <cp:revision>12</cp:revision>
  <dcterms:created xsi:type="dcterms:W3CDTF">2023-03-02T15:27:24Z</dcterms:created>
  <dcterms:modified xsi:type="dcterms:W3CDTF">2026-08-06T10:38:12Z</dcterms:modified>
</cp:coreProperties>
</file>